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sldIdLst>
    <p:sldId id="256" r:id="rId5"/>
    <p:sldId id="257" r:id="rId6"/>
    <p:sldId id="258" r:id="rId7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22878"/>
    <a:srgbClr val="00C5B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B2276B7-492B-4F74-9DFE-D5CEAE917FF9}" v="4" dt="2024-10-09T11:20:32.915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82" d="100"/>
          <a:sy n="82" d="100"/>
        </p:scale>
        <p:origin x="1502" y="28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microsoft.com/office/2015/10/relationships/revisionInfo" Target="revisionInfo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tableStyles" Target="tableStyles.xml"/><Relationship Id="rId5" Type="http://schemas.openxmlformats.org/officeDocument/2006/relationships/slide" Target="slides/slide1.xml"/><Relationship Id="rId10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6B85D8-CAE2-4079-93C0-0CF22F6964D7}" type="datetimeFigureOut">
              <a:rPr lang="en-US" smtClean="0"/>
              <a:t>4/17/2026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EE9111-C4CF-4D4E-8C0E-A69F271D963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118931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6B85D8-CAE2-4079-93C0-0CF22F6964D7}" type="datetimeFigureOut">
              <a:rPr lang="en-US" smtClean="0"/>
              <a:t>4/17/2026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EE9111-C4CF-4D4E-8C0E-A69F271D963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83031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6B85D8-CAE2-4079-93C0-0CF22F6964D7}" type="datetimeFigureOut">
              <a:rPr lang="en-US" smtClean="0"/>
              <a:t>4/17/2026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EE9111-C4CF-4D4E-8C0E-A69F271D963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10458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6B85D8-CAE2-4079-93C0-0CF22F6964D7}" type="datetimeFigureOut">
              <a:rPr lang="en-US" smtClean="0"/>
              <a:t>4/17/2026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EE9111-C4CF-4D4E-8C0E-A69F271D963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6704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6B85D8-CAE2-4079-93C0-0CF22F6964D7}" type="datetimeFigureOut">
              <a:rPr lang="en-US" smtClean="0"/>
              <a:t>4/17/2026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EE9111-C4CF-4D4E-8C0E-A69F271D963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83573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6B85D8-CAE2-4079-93C0-0CF22F6964D7}" type="datetimeFigureOut">
              <a:rPr lang="en-US" smtClean="0"/>
              <a:t>4/17/2026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EE9111-C4CF-4D4E-8C0E-A69F271D963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13959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6B85D8-CAE2-4079-93C0-0CF22F6964D7}" type="datetimeFigureOut">
              <a:rPr lang="en-US" smtClean="0"/>
              <a:t>4/17/2026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EE9111-C4CF-4D4E-8C0E-A69F271D963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31369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6B85D8-CAE2-4079-93C0-0CF22F6964D7}" type="datetimeFigureOut">
              <a:rPr lang="en-US" smtClean="0"/>
              <a:t>4/17/2026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EE9111-C4CF-4D4E-8C0E-A69F271D963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81152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6B85D8-CAE2-4079-93C0-0CF22F6964D7}" type="datetimeFigureOut">
              <a:rPr lang="en-US" smtClean="0"/>
              <a:t>4/17/2026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EE9111-C4CF-4D4E-8C0E-A69F271D963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03229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6B85D8-CAE2-4079-93C0-0CF22F6964D7}" type="datetimeFigureOut">
              <a:rPr lang="en-US" smtClean="0"/>
              <a:t>4/17/2026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EE9111-C4CF-4D4E-8C0E-A69F271D963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82351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6B85D8-CAE2-4079-93C0-0CF22F6964D7}" type="datetimeFigureOut">
              <a:rPr lang="en-US" smtClean="0"/>
              <a:t>4/17/2026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EE9111-C4CF-4D4E-8C0E-A69F271D963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6822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06B85D8-CAE2-4079-93C0-0CF22F6964D7}" type="datetimeFigureOut">
              <a:rPr lang="en-US" smtClean="0"/>
              <a:t>4/17/2026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5EE9111-C4CF-4D4E-8C0E-A69F271D963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60804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82D3BA-0AF5-0893-79FC-896554B778C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962398" y="3098800"/>
            <a:ext cx="4657089" cy="2040468"/>
          </a:xfrm>
        </p:spPr>
        <p:txBody>
          <a:bodyPr>
            <a:normAutofit/>
          </a:bodyPr>
          <a:lstStyle/>
          <a:p>
            <a:pPr algn="l"/>
            <a:r>
              <a:rPr lang="en-US" dirty="0">
                <a:solidFill>
                  <a:schemeClr val="bg1"/>
                </a:solidFill>
                <a:latin typeface="Scandia"/>
              </a:rPr>
              <a:t>Presentation Title</a:t>
            </a:r>
          </a:p>
        </p:txBody>
      </p:sp>
    </p:spTree>
    <p:extLst>
      <p:ext uri="{BB962C8B-B14F-4D97-AF65-F5344CB8AC3E}">
        <p14:creationId xmlns:p14="http://schemas.microsoft.com/office/powerpoint/2010/main" val="393979497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37504D-ACA9-48FD-3E54-EF924AD671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322878"/>
                </a:solidFill>
                <a:latin typeface="Scandia"/>
              </a:rPr>
              <a:t>Enter title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3B44DBF-798E-FA07-D85D-0F6C1FC5375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>
                <a:solidFill>
                  <a:srgbClr val="322878"/>
                </a:solidFill>
                <a:latin typeface="Scandia"/>
              </a:rPr>
              <a:t>Add your content</a:t>
            </a:r>
          </a:p>
        </p:txBody>
      </p:sp>
    </p:spTree>
    <p:extLst>
      <p:ext uri="{BB962C8B-B14F-4D97-AF65-F5344CB8AC3E}">
        <p14:creationId xmlns:p14="http://schemas.microsoft.com/office/powerpoint/2010/main" val="394004589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75E961-70A7-B7F5-5BE6-99E0676253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14B15BE-39C7-588C-C14F-4B574031640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566510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Them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Image xmlns="f41fa17a-99c4-4c5f-bcb4-a52bd907e64f" xsi:nil="true"/>
    <Number xmlns="f41fa17a-99c4-4c5f-bcb4-a52bd907e64f" xsi:nil="true"/>
    <TaxCatchAll xmlns="eb3f7de7-c935-4ca6-a12c-1f73773710ec" xsi:nil="true"/>
    <_ip_UnifiedCompliancePolicyProperties xmlns="http://schemas.microsoft.com/sharepoint/v3" xsi:nil="true"/>
    <lcf76f155ced4ddcb4097134ff3c332f xmlns="f41fa17a-99c4-4c5f-bcb4-a52bd907e64f">
      <Terms xmlns="http://schemas.microsoft.com/office/infopath/2007/PartnerControls"/>
    </lcf76f155ced4ddcb4097134ff3c332f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85B846DA9B026F47BC126C9C0F736397" ma:contentTypeVersion="23" ma:contentTypeDescription="Create a new document." ma:contentTypeScope="" ma:versionID="0ac7837df0d4038db1f18d690a232b5a">
  <xsd:schema xmlns:xsd="http://www.w3.org/2001/XMLSchema" xmlns:xs="http://www.w3.org/2001/XMLSchema" xmlns:p="http://schemas.microsoft.com/office/2006/metadata/properties" xmlns:ns1="http://schemas.microsoft.com/sharepoint/v3" xmlns:ns2="f41fa17a-99c4-4c5f-bcb4-a52bd907e64f" xmlns:ns3="eb3f7de7-c935-4ca6-a12c-1f73773710ec" targetNamespace="http://schemas.microsoft.com/office/2006/metadata/properties" ma:root="true" ma:fieldsID="b0ea1f92e6273b8d3c201e31aaecaf23" ns1:_="" ns2:_="" ns3:_="">
    <xsd:import namespace="http://schemas.microsoft.com/sharepoint/v3"/>
    <xsd:import namespace="f41fa17a-99c4-4c5f-bcb4-a52bd907e64f"/>
    <xsd:import namespace="eb3f7de7-c935-4ca6-a12c-1f73773710ec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DateTaken" minOccurs="0"/>
                <xsd:element ref="ns2:MediaServiceLocation" minOccurs="0"/>
                <xsd:element ref="ns3:SharedWithUsers" minOccurs="0"/>
                <xsd:element ref="ns3:SharedWithDetails" minOccurs="0"/>
                <xsd:element ref="ns2:MediaServiceGenerationTime" minOccurs="0"/>
                <xsd:element ref="ns2:MediaServiceEventHashCode" minOccurs="0"/>
                <xsd:element ref="ns1:_ip_UnifiedCompliancePolicyProperties" minOccurs="0"/>
                <xsd:element ref="ns1:_ip_UnifiedCompliancePolicyUIAction" minOccurs="0"/>
                <xsd:element ref="ns2:MediaServiceAutoKeyPoints" minOccurs="0"/>
                <xsd:element ref="ns2:MediaServiceKeyPoints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  <xsd:element ref="ns2:Image" minOccurs="0"/>
                <xsd:element ref="ns2:Number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18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19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41fa17a-99c4-4c5f-bcb4-a52bd907e64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3" nillable="true" ma:displayName="Location" ma:internalName="MediaServiceLocation" ma:readOnly="true">
      <xsd:simpleType>
        <xsd:restriction base="dms:Text"/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2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2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22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4" nillable="true" ma:taxonomy="true" ma:internalName="lcf76f155ced4ddcb4097134ff3c332f" ma:taxonomyFieldName="MediaServiceImageTags" ma:displayName="Image Tags" ma:readOnly="false" ma:fieldId="{5cf76f15-5ced-4ddc-b409-7134ff3c332f}" ma:taxonomyMulti="true" ma:sspId="720c72ca-3d5e-4053-bfc4-d5117e56c934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6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7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Image" ma:index="28" nillable="true" ma:displayName="Image" ma:format="Thumbnail" ma:internalName="Image">
      <xsd:simpleType>
        <xsd:restriction base="dms:Unknown"/>
      </xsd:simpleType>
    </xsd:element>
    <xsd:element name="Number" ma:index="29" nillable="true" ma:displayName="Number" ma:format="Dropdown" ma:internalName="Number" ma:percentage="FALSE">
      <xsd:simpleType>
        <xsd:restriction base="dms:Number"/>
      </xsd:simpleType>
    </xsd:element>
    <xsd:element name="MediaServiceBillingMetadata" ma:index="30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b3f7de7-c935-4ca6-a12c-1f73773710ec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5" nillable="true" ma:displayName="Taxonomy Catch All Column" ma:hidden="true" ma:list="{7eb20398-0988-4e55-b57f-05d62d7b8281}" ma:internalName="TaxCatchAll" ma:showField="CatchAllData" ma:web="eb3f7de7-c935-4ca6-a12c-1f73773710e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CEBD55B1-1A43-457B-8891-542266C7DB8B}">
  <ds:schemaRefs>
    <ds:schemaRef ds:uri="http://schemas.microsoft.com/office/2006/metadata/properties"/>
    <ds:schemaRef ds:uri="http://schemas.microsoft.com/office/infopath/2007/PartnerControls"/>
    <ds:schemaRef ds:uri="http://schemas.microsoft.com/sharepoint/v3"/>
    <ds:schemaRef ds:uri="f41fa17a-99c4-4c5f-bcb4-a52bd907e64f"/>
    <ds:schemaRef ds:uri="eb3f7de7-c935-4ca6-a12c-1f73773710ec"/>
  </ds:schemaRefs>
</ds:datastoreItem>
</file>

<file path=customXml/itemProps2.xml><?xml version="1.0" encoding="utf-8"?>
<ds:datastoreItem xmlns:ds="http://schemas.openxmlformats.org/officeDocument/2006/customXml" ds:itemID="{1135A2A3-31C4-46B9-B95A-7263D524F813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AF61E1C4-B222-437C-B8DD-E26AD8F833B4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f41fa17a-99c4-4c5f-bcb4-a52bd907e64f"/>
    <ds:schemaRef ds:uri="eb3f7de7-c935-4ca6-a12c-1f73773710ec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38</TotalTime>
  <Words>7</Words>
  <Application>Microsoft Office PowerPoint</Application>
  <PresentationFormat>On-screen Show (4:3)</PresentationFormat>
  <Paragraphs>3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8" baseType="lpstr">
      <vt:lpstr>Aptos</vt:lpstr>
      <vt:lpstr>Aptos Display</vt:lpstr>
      <vt:lpstr>Arial</vt:lpstr>
      <vt:lpstr>Scandia</vt:lpstr>
      <vt:lpstr>Office Theme</vt:lpstr>
      <vt:lpstr>Presentation Title</vt:lpstr>
      <vt:lpstr>Enter title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Dilyana Hristova</dc:creator>
  <cp:lastModifiedBy>​​Dilyana Hristova​</cp:lastModifiedBy>
  <cp:revision>4</cp:revision>
  <dcterms:created xsi:type="dcterms:W3CDTF">2024-10-04T14:36:43Z</dcterms:created>
  <dcterms:modified xsi:type="dcterms:W3CDTF">2026-04-17T13:13:22Z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0x01010085B846DA9B026F47BC126C9C0F736397</vt:lpwstr>
  </property>
  <property fmtid="{D5CDD505-2E9C-101B-9397-08002B2CF9AE}" pid="3" name="MediaServiceImageTags">
    <vt:lpwstr/>
  </property>
</Properties>
</file>